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0" r:id="rId4"/>
    <p:sldId id="258" r:id="rId5"/>
    <p:sldId id="259" r:id="rId6"/>
    <p:sldId id="261" r:id="rId7"/>
    <p:sldId id="262" r:id="rId8"/>
    <p:sldId id="270" r:id="rId9"/>
    <p:sldId id="271" r:id="rId10"/>
    <p:sldId id="272" r:id="rId11"/>
    <p:sldId id="269" r:id="rId12"/>
    <p:sldId id="277" r:id="rId13"/>
    <p:sldId id="281" r:id="rId14"/>
    <p:sldId id="282" r:id="rId15"/>
    <p:sldId id="278" r:id="rId16"/>
    <p:sldId id="276" r:id="rId17"/>
    <p:sldId id="273" r:id="rId18"/>
    <p:sldId id="275" r:id="rId19"/>
    <p:sldId id="284" r:id="rId20"/>
    <p:sldId id="274" r:id="rId21"/>
    <p:sldId id="279" r:id="rId22"/>
    <p:sldId id="280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0099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2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6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0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4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0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5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7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4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8967-5F4B-46D5-A9A2-8251408D7726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760E-7CAB-411C-A266-8D7D717AB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40960" cy="1827635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КНИ</a:t>
            </a:r>
            <a:r>
              <a:rPr lang="uk-UA" b="1" dirty="0" smtClean="0"/>
              <a:t>ГА  </a:t>
            </a:r>
            <a:r>
              <a:rPr lang="uk-UA" b="1" dirty="0" smtClean="0">
                <a:solidFill>
                  <a:srgbClr val="C00000"/>
                </a:solidFill>
              </a:rPr>
              <a:t>БЕЗ</a:t>
            </a:r>
            <a:r>
              <a:rPr lang="uk-UA" b="1" dirty="0" smtClean="0"/>
              <a:t>  </a:t>
            </a:r>
            <a:r>
              <a:rPr lang="uk-UA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СЛ</a:t>
            </a:r>
            <a:r>
              <a:rPr lang="uk-UA" b="1" dirty="0" smtClean="0">
                <a:solidFill>
                  <a:srgbClr val="008000"/>
                </a:solidFill>
              </a:rPr>
              <a:t>ОВ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5400" b="1" dirty="0" err="1" smtClean="0"/>
              <a:t>Что</a:t>
            </a:r>
            <a:r>
              <a:rPr lang="uk-UA" sz="5400" b="1" dirty="0" smtClean="0"/>
              <a:t> </a:t>
            </a:r>
            <a:r>
              <a:rPr lang="ru-RU" sz="5400" b="1" dirty="0" smtClean="0"/>
              <a:t>это?</a:t>
            </a:r>
          </a:p>
          <a:p>
            <a:r>
              <a:rPr lang="ru-RU" sz="5400" b="1" dirty="0" smtClean="0"/>
              <a:t>Откуда появилась?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КНИГИ БЫВАЮТ РАЗНЫЕ… КНИГИ УМЕЮТ РАССКАЗЫВАТЬ</a:t>
            </a:r>
          </a:p>
          <a:p>
            <a:pPr algn="ctr"/>
            <a:r>
              <a:rPr lang="ru-RU" sz="2400" b="1" dirty="0" smtClean="0"/>
              <a:t>ЕСЛИ МЫ ИХ ЧИТАЕМ…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8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Мадуга картин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дуга картин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ленивый\Desktop\Пособие книга без слов\кн б 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609">
            <a:off x="4030222" y="2116713"/>
            <a:ext cx="2458172" cy="287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136904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48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</a:rPr>
              <a:t>БЕССЛ</a:t>
            </a:r>
            <a:r>
              <a:rPr lang="ru-RU" sz="4800" b="1" dirty="0" smtClean="0"/>
              <a:t>ОВЕ</a:t>
            </a:r>
            <a:r>
              <a:rPr lang="ru-RU" sz="4800" b="1" dirty="0" smtClean="0">
                <a:solidFill>
                  <a:srgbClr val="C00000"/>
                </a:solidFill>
              </a:rPr>
              <a:t>СНАЯ</a:t>
            </a:r>
            <a:r>
              <a:rPr lang="ru-RU" sz="4800" b="1" dirty="0" smtClean="0"/>
              <a:t>    </a:t>
            </a:r>
            <a:r>
              <a:rPr lang="ru-RU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</a:t>
            </a:r>
            <a:r>
              <a:rPr lang="ru-RU" sz="4800" b="1" dirty="0" smtClean="0">
                <a:solidFill>
                  <a:srgbClr val="009900"/>
                </a:solidFill>
              </a:rPr>
              <a:t>ИГА</a:t>
            </a:r>
            <a:endParaRPr lang="ru-RU" sz="4800" b="1" dirty="0">
              <a:solidFill>
                <a:srgbClr val="009900"/>
              </a:solidFill>
            </a:endParaRPr>
          </a:p>
        </p:txBody>
      </p:sp>
      <p:pic>
        <p:nvPicPr>
          <p:cNvPr id="10243" name="Picture 3" descr="C:\Users\ленивый\Desktop\Пособие книга без слов\Картинки бессловесная книга\книга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3"/>
            <a:ext cx="3170145" cy="44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4185"/>
          <a:stretch/>
        </p:blipFill>
        <p:spPr bwMode="auto">
          <a:xfrm rot="4515922">
            <a:off x="100748" y="2147965"/>
            <a:ext cx="4385812" cy="351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566298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</a:rPr>
              <a:t>КАРТИНКИ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дуга картинка\3-4-1030x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" y="0"/>
            <a:ext cx="5265415" cy="22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дуга картинка\9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95" y="0"/>
            <a:ext cx="3980909" cy="30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дуга картинка\1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" y="2060848"/>
            <a:ext cx="5209430" cy="29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адуга картинка\10-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36901"/>
            <a:ext cx="5196096" cy="22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Мадуга картинка\45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95" y="2710154"/>
            <a:ext cx="3991391" cy="24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Мадуга картинка\38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95" y="5039378"/>
            <a:ext cx="3991391" cy="19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15" y="-20568"/>
            <a:ext cx="5158925" cy="687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51434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3494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ln w="19050">
                  <a:solidFill>
                    <a:srgbClr val="008000"/>
                  </a:solidFill>
                </a:ln>
                <a:solidFill>
                  <a:schemeClr val="bg1"/>
                </a:solidFill>
              </a:rPr>
              <a:t>Наглядное пособие для всех времен и народов</a:t>
            </a:r>
          </a:p>
        </p:txBody>
      </p:sp>
    </p:spTree>
    <p:extLst>
      <p:ext uri="{BB962C8B-B14F-4D97-AF65-F5344CB8AC3E}">
        <p14:creationId xmlns:p14="http://schemas.microsoft.com/office/powerpoint/2010/main" val="37236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НАГЛАДНЫЕ  ПОСОБИЯ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  урокам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ЧЕРНАЯ  СТРАНИЦА -  ГРЕХ</a:t>
            </a:r>
          </a:p>
        </p:txBody>
      </p:sp>
      <p:sp>
        <p:nvSpPr>
          <p:cNvPr id="3" name="Сердце 2"/>
          <p:cNvSpPr/>
          <p:nvPr/>
        </p:nvSpPr>
        <p:spPr>
          <a:xfrm>
            <a:off x="1979712" y="2199640"/>
            <a:ext cx="4968552" cy="410445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2120" y="5099881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…И в черном -темные живут грехи….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789040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…Всякий</a:t>
            </a:r>
            <a:r>
              <a:rPr lang="ru-RU" sz="2000" b="1" dirty="0" smtClean="0"/>
              <a:t>, делающий злое, ненавидит свет и не идет к свету, чтобы не </a:t>
            </a:r>
            <a:r>
              <a:rPr lang="ru-RU" sz="2000" b="1" dirty="0" err="1" smtClean="0"/>
              <a:t>обличились</a:t>
            </a:r>
            <a:r>
              <a:rPr lang="ru-RU" sz="2000" b="1" dirty="0" smtClean="0"/>
              <a:t> </a:t>
            </a:r>
            <a:r>
              <a:rPr lang="ru-RU" sz="2000" b="1" dirty="0" smtClean="0"/>
              <a:t>дела его, потому что они злы… Иоанна 3:20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19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ленивый\Desktop\Пособие книга без слов\Картинки бессловесная книга\рукавица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15853" b="19541"/>
          <a:stretch/>
        </p:blipFill>
        <p:spPr bwMode="auto">
          <a:xfrm rot="16200000">
            <a:off x="1328872" y="-852200"/>
            <a:ext cx="6346189" cy="90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0"/>
            <a:ext cx="856895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ПЕРЧАТКА  ДОБРОЙ  ВЕСТИ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ивый\Desktop\Пособие книга без слов\Картинки бессловесная книга\рукавиц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2070" r="10397" b="14838"/>
          <a:stretch/>
        </p:blipFill>
        <p:spPr bwMode="auto">
          <a:xfrm rot="16200000">
            <a:off x="1418985" y="-1035014"/>
            <a:ext cx="6642404" cy="88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енивый\Desktop\Пособие книга без слов\Картинки бессловесная книга\рукавица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2009" r="13866" b="18298"/>
          <a:stretch/>
        </p:blipFill>
        <p:spPr bwMode="auto">
          <a:xfrm rot="16200000">
            <a:off x="1415184" y="-903015"/>
            <a:ext cx="6277120" cy="8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дуга картинка\трав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04" y="87184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027106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ВОЗРОСТАНИЕ ВО        ХРИСТЕ</a:t>
            </a:r>
          </a:p>
          <a:p>
            <a:pPr algn="ctr"/>
            <a:endParaRPr lang="ru-RU" sz="2000" dirty="0" smtClean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  <a:p>
            <a:r>
              <a:rPr lang="ru-RU" sz="44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ДУХОВНИЙ </a:t>
            </a:r>
          </a:p>
          <a:p>
            <a:r>
              <a:rPr lang="ru-RU" sz="44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РОСТ</a:t>
            </a:r>
            <a:endParaRPr lang="ru-RU" sz="4400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Кто может         расти?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1287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ЗЕЛЕНАЯ </a:t>
            </a:r>
            <a:r>
              <a:rPr lang="ru-RU" sz="4400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 СТРАНИЦА </a:t>
            </a:r>
            <a:r>
              <a:rPr lang="ru-RU" sz="4400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</a:rPr>
              <a:t>–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енивый\Desktop\Пособие книга без слов\кн без 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" y="332656"/>
            <a:ext cx="896652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ивый\Desktop\Пособие книга без слов\Картинки бессловесная книга\рукавица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1992" r="17103" b="20211"/>
          <a:stretch/>
        </p:blipFill>
        <p:spPr bwMode="auto">
          <a:xfrm rot="16200000">
            <a:off x="1145650" y="-1140351"/>
            <a:ext cx="6858000" cy="91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78480">
            <a:off x="4849972" y="1939210"/>
            <a:ext cx="3114245" cy="4724066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78480">
            <a:off x="4849972" y="1867202"/>
            <a:ext cx="3114245" cy="472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78480">
            <a:off x="4777964" y="1867202"/>
            <a:ext cx="3114245" cy="4724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78480">
            <a:off x="4705956" y="1795194"/>
            <a:ext cx="3114245" cy="4724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78480">
            <a:off x="4633948" y="1723186"/>
            <a:ext cx="3114245" cy="47240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1299" y="836712"/>
            <a:ext cx="28381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</a:rPr>
              <a:t>Экзамены</a:t>
            </a:r>
          </a:p>
        </p:txBody>
      </p:sp>
      <p:sp>
        <p:nvSpPr>
          <p:cNvPr id="4" name="Прямоугольник 3"/>
          <p:cNvSpPr/>
          <p:nvPr/>
        </p:nvSpPr>
        <p:spPr>
          <a:xfrm rot="1678480">
            <a:off x="4564159" y="1679509"/>
            <a:ext cx="3114245" cy="4724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12984">
            <a:off x="5072951" y="1826496"/>
            <a:ext cx="24729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spc="50" dirty="0" smtClean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  <a:p>
            <a:endParaRPr lang="ru-RU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  <a:p>
            <a:endParaRPr lang="ru-RU" b="1" spc="50" dirty="0" smtClean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  <a:p>
            <a:endParaRPr lang="ru-RU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  <a:p>
            <a:endParaRPr lang="ru-RU" b="1" spc="50" dirty="0" smtClean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ЭКЗАМЕН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ПО БЕССЛОВЕСНОЙ КНИГЕ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________________________________________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ОЦЕНКА</a:t>
            </a:r>
            <a:r>
              <a:rPr lang="ru-RU" dirty="0" smtClean="0">
                <a:solidFill>
                  <a:prstClr val="black"/>
                </a:solidFill>
              </a:rPr>
              <a:t> ______________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9991" y="332656"/>
            <a:ext cx="7200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Домашние задания</a:t>
            </a:r>
          </a:p>
        </p:txBody>
      </p:sp>
      <p:pic>
        <p:nvPicPr>
          <p:cNvPr id="7" name="Рисунок 6" descr="C:\Users\ленивый\AppData\Local\Microsoft\Windows\INetCache\Content.Word\IMG-7841ad97f750f3a2ea30ccb5b9eaada0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107">
            <a:off x="1104880" y="1319916"/>
            <a:ext cx="3631397" cy="48278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871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ленивый\Desktop\Пособие книга без слов\кн п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09" y="2933"/>
            <a:ext cx="2908910" cy="68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6895" y="260648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</a:rPr>
              <a:t>ПОДЕЛКИ</a:t>
            </a:r>
          </a:p>
          <a:p>
            <a:pPr algn="ctr"/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238" y="1015281"/>
            <a:ext cx="410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КНИГА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</a:rPr>
              <a:t>                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Закладки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 smtClean="0">
                <a:ln>
                  <a:solidFill>
                    <a:prstClr val="black"/>
                  </a:solidFill>
                </a:ln>
                <a:solidFill>
                  <a:srgbClr val="FF9900"/>
                </a:solidFill>
              </a:rPr>
              <a:t>Брелоки  </a:t>
            </a:r>
            <a:r>
              <a:rPr lang="ru-RU" sz="2400" b="1" dirty="0" smtClean="0">
                <a:solidFill>
                  <a:prstClr val="black"/>
                </a:solidFill>
              </a:rPr>
              <a:t>              </a:t>
            </a:r>
            <a:r>
              <a:rPr lang="ru-RU" sz="2400" b="1" dirty="0" smtClean="0">
                <a:ln>
                  <a:solidFill>
                    <a:srgbClr val="009900"/>
                  </a:solidFill>
                </a:ln>
                <a:solidFill>
                  <a:prstClr val="black"/>
                </a:solidFill>
              </a:rPr>
              <a:t>ГУСЕНИЦА</a:t>
            </a:r>
          </a:p>
          <a:p>
            <a:endParaRPr lang="ru-RU" sz="2400" dirty="0">
              <a:ln>
                <a:solidFill>
                  <a:srgbClr val="009900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1267" name="Picture 3" descr="C:\Users\ленивый\Desktop\Пособие книга без слов\кн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680">
            <a:off x="164492" y="1252412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ленивый\Desktop\Пособие книга без слов\кн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154">
            <a:off x="680523" y="2946554"/>
            <a:ext cx="22479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ленивый\Desktop\Пособие книга без слов\кн 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t="15086" r="10578"/>
          <a:stretch/>
        </p:blipFill>
        <p:spPr bwMode="auto">
          <a:xfrm rot="20444470">
            <a:off x="2622511" y="2171313"/>
            <a:ext cx="2705330" cy="21683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ленивый\Desktop\Пособие книга без слов\кн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19290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ленивый\Desktop\Пособие книга без слов\кн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t="8366" r="7784" b="9370"/>
          <a:stretch/>
        </p:blipFill>
        <p:spPr bwMode="auto">
          <a:xfrm rot="21061538">
            <a:off x="292063" y="4624560"/>
            <a:ext cx="2783681" cy="20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ленивый\Desktop\Пособие книга без слов\кн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879375" cy="21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2478" r="5321" b="25929"/>
          <a:stretch/>
        </p:blipFill>
        <p:spPr bwMode="auto">
          <a:xfrm rot="20537788">
            <a:off x="4026393" y="3287612"/>
            <a:ext cx="3343162" cy="1668139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0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036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ГДЕ  МОЖНО  ИСПОЛЬЗОВАТЬ БЕССЛОВЕСНУЮ  КНИГУ?</a:t>
            </a:r>
          </a:p>
          <a:p>
            <a:pPr algn="ctr"/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17021" y="4091275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Правда запомнить не сложно </a:t>
            </a:r>
          </a:p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Книгу в зеленой </a:t>
            </a:r>
            <a:r>
              <a:rPr lang="ru-RU" sz="2400" b="1" dirty="0">
                <a:ln>
                  <a:solidFill>
                    <a:srgbClr val="008000"/>
                  </a:solidFill>
                </a:ln>
              </a:rPr>
              <a:t>о</a:t>
            </a:r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бложке, </a:t>
            </a:r>
          </a:p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Книгу в зеленом платье?</a:t>
            </a:r>
          </a:p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Если ты был внимателен:</a:t>
            </a:r>
          </a:p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Сердцем детским </a:t>
            </a:r>
          </a:p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И взрослым тоже</a:t>
            </a:r>
          </a:p>
          <a:p>
            <a:pPr algn="ctr"/>
            <a:r>
              <a:rPr lang="ru-RU" sz="2400" b="1" dirty="0" smtClean="0">
                <a:ln>
                  <a:solidFill>
                    <a:srgbClr val="008000"/>
                  </a:solidFill>
                </a:ln>
              </a:rPr>
              <a:t>Видел и слышал….</a:t>
            </a:r>
            <a:endParaRPr lang="ru-RU" sz="2400" b="1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 rot="20193095">
            <a:off x="507713" y="3331509"/>
            <a:ext cx="299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ЕВАНГЕЛИЗАЦИЯ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 rot="20158841">
            <a:off x="327075" y="477242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ЛАГЕРЯ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968786">
            <a:off x="6918047" y="455897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6600"/>
                  </a:solidFill>
                </a:ln>
                <a:solidFill>
                  <a:srgbClr val="FFC000"/>
                </a:solidFill>
              </a:rPr>
              <a:t>ПОХОДЫ</a:t>
            </a:r>
            <a:endParaRPr lang="ru-RU" sz="2800" b="1" dirty="0">
              <a:ln>
                <a:solidFill>
                  <a:srgbClr val="FF66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084" y="3189345"/>
            <a:ext cx="418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УРОКИ ВОСКРЕСНОЙ ШКОЛЫ</a:t>
            </a:r>
            <a:endParaRPr lang="ru-RU" sz="2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У </a:t>
            </a:r>
            <a:r>
              <a:rPr lang="ru-RU" sz="2400" dirty="0">
                <a:solidFill>
                  <a:schemeClr val="tx1"/>
                </a:solidFill>
              </a:rPr>
              <a:t>Бога нет начала и нет </a:t>
            </a:r>
            <a:r>
              <a:rPr lang="ru-RU" sz="2400" dirty="0" smtClean="0">
                <a:solidFill>
                  <a:schemeClr val="tx1"/>
                </a:solidFill>
              </a:rPr>
              <a:t>конца, </a:t>
            </a:r>
            <a:r>
              <a:rPr lang="ru-RU" sz="2400" dirty="0">
                <a:solidFill>
                  <a:schemeClr val="tx1"/>
                </a:solidFill>
              </a:rPr>
              <a:t>как у </a:t>
            </a:r>
            <a:r>
              <a:rPr lang="ru-RU" sz="2400" dirty="0" smtClean="0">
                <a:solidFill>
                  <a:schemeClr val="tx1"/>
                </a:solidFill>
              </a:rPr>
              <a:t>круга.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</a:t>
            </a:r>
            <a:r>
              <a:rPr lang="ru-RU" sz="2400" b="1" dirty="0" smtClean="0">
                <a:solidFill>
                  <a:schemeClr val="tx1"/>
                </a:solidFill>
              </a:rPr>
              <a:t>Бог  вечный.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Бог чист, </a:t>
            </a:r>
            <a:r>
              <a:rPr lang="ru-RU" sz="2400" dirty="0">
                <a:solidFill>
                  <a:schemeClr val="tx1"/>
                </a:solidFill>
              </a:rPr>
              <a:t>Он есть свет и любовь 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Бог </a:t>
            </a:r>
            <a:r>
              <a:rPr lang="ru-RU" sz="2400" b="1" dirty="0">
                <a:solidFill>
                  <a:schemeClr val="tx1"/>
                </a:solidFill>
              </a:rPr>
              <a:t>живет на </a:t>
            </a:r>
            <a:r>
              <a:rPr lang="ru-RU" sz="2400" b="1" dirty="0" smtClean="0">
                <a:solidFill>
                  <a:schemeClr val="tx1"/>
                </a:solidFill>
              </a:rPr>
              <a:t>небе. </a:t>
            </a:r>
            <a:r>
              <a:rPr lang="ru-RU" sz="2400" dirty="0">
                <a:solidFill>
                  <a:schemeClr val="tx1"/>
                </a:solidFill>
              </a:rPr>
              <a:t>Там нет ссор, </a:t>
            </a:r>
            <a:r>
              <a:rPr lang="ru-RU" sz="2400" dirty="0" smtClean="0">
                <a:solidFill>
                  <a:schemeClr val="tx1"/>
                </a:solidFill>
              </a:rPr>
              <a:t>войны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болезней  и  страданий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Бог </a:t>
            </a:r>
            <a:r>
              <a:rPr lang="ru-RU" sz="2400" dirty="0" smtClean="0">
                <a:solidFill>
                  <a:schemeClr val="tx1"/>
                </a:solidFill>
              </a:rPr>
              <a:t>хочет, </a:t>
            </a:r>
            <a:r>
              <a:rPr lang="ru-RU" sz="2400" dirty="0">
                <a:solidFill>
                  <a:schemeClr val="tx1"/>
                </a:solidFill>
              </a:rPr>
              <a:t>чтобы все люди это увидели и стали </a:t>
            </a:r>
            <a:r>
              <a:rPr lang="ru-RU" sz="2400" dirty="0" smtClean="0">
                <a:solidFill>
                  <a:schemeClr val="tx1"/>
                </a:solidFill>
              </a:rPr>
              <a:t>счастливыми.</a:t>
            </a:r>
            <a:endParaRPr lang="ru-RU" sz="24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«В 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доме Отца Моего обителей 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много».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Библия — 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От 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Иоанна, 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14:2</a:t>
            </a:r>
            <a:r>
              <a:rPr lang="ru-RU" sz="20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«Ибо </a:t>
            </a:r>
            <a:r>
              <a:rPr lang="ru-RU" sz="2400" b="1" dirty="0">
                <a:solidFill>
                  <a:schemeClr val="tx1"/>
                </a:solidFill>
              </a:rPr>
              <a:t>так возлюбил Бог мир,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</a:t>
            </a:r>
            <a:r>
              <a:rPr lang="ru-RU" sz="2400" b="1" dirty="0">
                <a:solidFill>
                  <a:schemeClr val="tx1"/>
                </a:solidFill>
              </a:rPr>
              <a:t>отдал Сына Своего Единородного, 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дабы </a:t>
            </a:r>
            <a:r>
              <a:rPr lang="ru-RU" sz="2400" b="1" dirty="0">
                <a:solidFill>
                  <a:schemeClr val="tx1"/>
                </a:solidFill>
              </a:rPr>
              <a:t>всякий верующий в Него, </a:t>
            </a:r>
            <a:r>
              <a:rPr lang="ru-RU" sz="2400" b="1" dirty="0" smtClean="0">
                <a:solidFill>
                  <a:schemeClr val="tx1"/>
                </a:solidFill>
              </a:rPr>
              <a:t>не </a:t>
            </a:r>
            <a:r>
              <a:rPr lang="ru-RU" sz="2400" b="1" dirty="0">
                <a:solidFill>
                  <a:schemeClr val="tx1"/>
                </a:solidFill>
              </a:rPr>
              <a:t>погиб, </a:t>
            </a:r>
            <a:r>
              <a:rPr lang="ru-RU" sz="2400" b="1" dirty="0" smtClean="0">
                <a:solidFill>
                  <a:schemeClr val="tx1"/>
                </a:solidFill>
              </a:rPr>
              <a:t>но </a:t>
            </a:r>
            <a:r>
              <a:rPr lang="ru-RU" sz="2400" b="1" dirty="0">
                <a:solidFill>
                  <a:schemeClr val="tx1"/>
                </a:solidFill>
              </a:rPr>
              <a:t>имел жизнь </a:t>
            </a:r>
            <a:r>
              <a:rPr lang="ru-RU" sz="2400" b="1" dirty="0" smtClean="0">
                <a:solidFill>
                  <a:schemeClr val="tx1"/>
                </a:solidFill>
              </a:rPr>
              <a:t>вечную».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Библия — от Иоанна </a:t>
            </a:r>
            <a:r>
              <a:rPr lang="ru-RU" sz="2400" b="1" dirty="0" smtClean="0">
                <a:solidFill>
                  <a:schemeClr val="tx1"/>
                </a:solidFill>
              </a:rPr>
              <a:t>3:16 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Но </a:t>
            </a:r>
            <a:r>
              <a:rPr lang="ru-RU" sz="2400" i="1" dirty="0">
                <a:solidFill>
                  <a:schemeClr val="tx1"/>
                </a:solidFill>
              </a:rPr>
              <a:t>к </a:t>
            </a:r>
            <a:r>
              <a:rPr lang="ru-RU" sz="2400" i="1" dirty="0" smtClean="0">
                <a:solidFill>
                  <a:schemeClr val="tx1"/>
                </a:solidFill>
              </a:rPr>
              <a:t>сожалению,  есть </a:t>
            </a:r>
            <a:r>
              <a:rPr lang="ru-RU" sz="2400" i="1" dirty="0">
                <a:solidFill>
                  <a:schemeClr val="tx1"/>
                </a:solidFill>
              </a:rPr>
              <a:t>большая </a:t>
            </a:r>
            <a:r>
              <a:rPr lang="ru-RU" sz="2400" i="1" dirty="0" smtClean="0">
                <a:solidFill>
                  <a:schemeClr val="tx1"/>
                </a:solidFill>
              </a:rPr>
              <a:t>проблема.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ЗОЛОТАЯ  СТРАНИЦА – БОГ  И  НЕБО</a:t>
            </a:r>
            <a:endParaRPr lang="ru-RU" sz="3200" b="1" dirty="0"/>
          </a:p>
        </p:txBody>
      </p:sp>
      <p:sp>
        <p:nvSpPr>
          <p:cNvPr id="3" name="Овал 2"/>
          <p:cNvSpPr/>
          <p:nvPr/>
        </p:nvSpPr>
        <p:spPr>
          <a:xfrm>
            <a:off x="7524328" y="836712"/>
            <a:ext cx="1368152" cy="136815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Times New Roman"/>
                <a:cs typeface="Times New Roman"/>
              </a:rPr>
              <a:t>      Эта  </a:t>
            </a:r>
            <a:r>
              <a:rPr lang="ru-RU" sz="2400" dirty="0">
                <a:ea typeface="Times New Roman"/>
                <a:cs typeface="Times New Roman"/>
              </a:rPr>
              <a:t>проблема — грех </a:t>
            </a:r>
            <a:r>
              <a:rPr lang="ru-RU" sz="2400" dirty="0" smtClean="0">
                <a:ea typeface="Times New Roman"/>
                <a:cs typeface="Times New Roman"/>
              </a:rPr>
              <a:t>есть.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Times New Roman"/>
                <a:cs typeface="Times New Roman"/>
              </a:rPr>
              <a:t>            Грех </a:t>
            </a:r>
            <a:r>
              <a:rPr lang="ru-RU" sz="2400" dirty="0">
                <a:ea typeface="Times New Roman"/>
                <a:cs typeface="Times New Roman"/>
              </a:rPr>
              <a:t>скверен  и </a:t>
            </a:r>
            <a:r>
              <a:rPr lang="ru-RU" sz="2400" dirty="0" smtClean="0">
                <a:ea typeface="Times New Roman"/>
                <a:cs typeface="Times New Roman"/>
              </a:rPr>
              <a:t>мрачен.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Times New Roman"/>
                <a:cs typeface="Times New Roman"/>
              </a:rPr>
              <a:t>                   Грех </a:t>
            </a:r>
            <a:r>
              <a:rPr lang="ru-RU" sz="2400" dirty="0">
                <a:ea typeface="Times New Roman"/>
                <a:cs typeface="Times New Roman"/>
              </a:rPr>
              <a:t>— это плохие </a:t>
            </a:r>
            <a:r>
              <a:rPr lang="ru-RU" sz="2400" dirty="0" smtClean="0">
                <a:ea typeface="Times New Roman"/>
                <a:cs typeface="Times New Roman"/>
              </a:rPr>
              <a:t>мысли, </a:t>
            </a:r>
            <a:r>
              <a:rPr lang="ru-RU" sz="2400" dirty="0">
                <a:ea typeface="Times New Roman"/>
                <a:cs typeface="Times New Roman"/>
              </a:rPr>
              <a:t>слова или </a:t>
            </a:r>
            <a:r>
              <a:rPr lang="ru-RU" sz="2400" dirty="0" smtClean="0">
                <a:ea typeface="Times New Roman"/>
                <a:cs typeface="Times New Roman"/>
              </a:rPr>
              <a:t>поступки.                     Всё </a:t>
            </a:r>
            <a:r>
              <a:rPr lang="ru-RU" sz="2400" dirty="0">
                <a:ea typeface="Times New Roman"/>
                <a:cs typeface="Times New Roman"/>
              </a:rPr>
              <a:t>это </a:t>
            </a:r>
            <a:r>
              <a:rPr lang="ru-RU" sz="2400" dirty="0" smtClean="0">
                <a:ea typeface="Times New Roman"/>
                <a:cs typeface="Times New Roman"/>
              </a:rPr>
              <a:t>исходит </a:t>
            </a:r>
            <a:r>
              <a:rPr lang="ru-RU" sz="2400" dirty="0">
                <a:ea typeface="Times New Roman"/>
                <a:cs typeface="Times New Roman"/>
              </a:rPr>
              <a:t>из глубины нашего </a:t>
            </a:r>
            <a:r>
              <a:rPr lang="ru-RU" sz="2400" dirty="0" smtClean="0">
                <a:ea typeface="Times New Roman"/>
                <a:cs typeface="Times New Roman"/>
              </a:rPr>
              <a:t>сердца. ( Грех- это неугодное Богу: думать, смотреть, слушать, делать …)</a:t>
            </a:r>
            <a:endParaRPr lang="ru-RU" sz="2400" dirty="0"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a typeface="Times New Roman"/>
                <a:cs typeface="Times New Roman"/>
              </a:rPr>
              <a:t>Бог </a:t>
            </a:r>
            <a:r>
              <a:rPr lang="ru-RU" sz="2400" b="1" dirty="0">
                <a:ea typeface="Times New Roman"/>
                <a:cs typeface="Times New Roman"/>
              </a:rPr>
              <a:t>говорит : « </a:t>
            </a:r>
            <a:r>
              <a:rPr lang="ru-RU" sz="2400" b="1" dirty="0" smtClean="0">
                <a:ea typeface="Times New Roman"/>
                <a:cs typeface="Times New Roman"/>
              </a:rPr>
              <a:t>…Все согрешили и лишены славы Божией…»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a typeface="Times New Roman"/>
                <a:cs typeface="Times New Roman"/>
              </a:rPr>
              <a:t>«... </a:t>
            </a:r>
            <a:r>
              <a:rPr lang="ru-RU" sz="2400" b="1" dirty="0">
                <a:ea typeface="Times New Roman"/>
                <a:cs typeface="Times New Roman"/>
              </a:rPr>
              <a:t>возмездие за грех — смерть </a:t>
            </a:r>
            <a:r>
              <a:rPr lang="ru-RU" sz="2400" b="1" dirty="0" smtClean="0">
                <a:ea typeface="Times New Roman"/>
                <a:cs typeface="Times New Roman"/>
              </a:rPr>
              <a:t>…» </a:t>
            </a:r>
            <a:endParaRPr lang="ru-RU" sz="2400" b="1" dirty="0"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Times New Roman"/>
                <a:cs typeface="Times New Roman"/>
              </a:rPr>
              <a:t>   Библия  — Римлянам </a:t>
            </a:r>
            <a:r>
              <a:rPr lang="ru-RU" sz="2400" b="1" dirty="0" smtClean="0">
                <a:ea typeface="Times New Roman"/>
                <a:cs typeface="Times New Roman"/>
              </a:rPr>
              <a:t>3:23 </a:t>
            </a:r>
            <a:r>
              <a:rPr lang="ru-RU" sz="2400" b="1" dirty="0">
                <a:ea typeface="Times New Roman"/>
                <a:cs typeface="Times New Roman"/>
              </a:rPr>
              <a:t>; </a:t>
            </a:r>
            <a:r>
              <a:rPr lang="ru-RU" sz="2400" b="1" dirty="0" smtClean="0">
                <a:ea typeface="Times New Roman"/>
                <a:cs typeface="Times New Roman"/>
              </a:rPr>
              <a:t> 6:23 </a:t>
            </a:r>
            <a:endParaRPr lang="ru-RU" sz="2400" b="1" dirty="0"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Times New Roman"/>
                <a:cs typeface="Times New Roman"/>
              </a:rPr>
              <a:t>Грех разделяет нас с Богом и наказание за грех </a:t>
            </a:r>
            <a:r>
              <a:rPr lang="ru-RU" sz="2400" dirty="0" smtClean="0">
                <a:ea typeface="Times New Roman"/>
                <a:cs typeface="Times New Roman"/>
              </a:rPr>
              <a:t>— смерть.                   </a:t>
            </a:r>
            <a:r>
              <a:rPr lang="ru-RU" sz="2400" dirty="0">
                <a:ea typeface="Times New Roman"/>
                <a:cs typeface="Times New Roman"/>
              </a:rPr>
              <a:t>Мы сами ничего не можем </a:t>
            </a:r>
            <a:r>
              <a:rPr lang="ru-RU" sz="2400" dirty="0" smtClean="0">
                <a:ea typeface="Times New Roman"/>
                <a:cs typeface="Times New Roman"/>
              </a:rPr>
              <a:t>изменить.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ea typeface="Times New Roman"/>
                <a:cs typeface="Times New Roman"/>
              </a:rPr>
              <a:t>Но у Бога  есть план, </a:t>
            </a:r>
            <a:r>
              <a:rPr lang="ru-RU" sz="2400" b="1" i="1" dirty="0">
                <a:ea typeface="Times New Roman"/>
                <a:cs typeface="Times New Roman"/>
              </a:rPr>
              <a:t>как </a:t>
            </a:r>
            <a:r>
              <a:rPr lang="ru-RU" sz="2400" b="1" i="1" dirty="0" smtClean="0">
                <a:ea typeface="Times New Roman"/>
                <a:cs typeface="Times New Roman"/>
              </a:rPr>
              <a:t>решить эту проблему.</a:t>
            </a:r>
            <a:endParaRPr lang="ru-RU" sz="2400" b="1" i="1" dirty="0"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5193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ЧЕРНАЯ  СТРАНИЦА  -  ГРЕХ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КРАСНАЯ  СТРАНИЦА </a:t>
            </a:r>
            <a:r>
              <a:rPr lang="ru-RU" sz="3200" b="1" dirty="0" smtClean="0">
                <a:solidFill>
                  <a:schemeClr val="bg1"/>
                </a:solidFill>
              </a:rPr>
              <a:t>— ИИСУС  ХРИСТОС 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dirty="0"/>
              <a:t> 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93613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b="1" dirty="0" smtClean="0"/>
              <a:t>Сын </a:t>
            </a:r>
            <a:r>
              <a:rPr lang="ru-RU" sz="2400" b="1" dirty="0"/>
              <a:t>Божий и есть решение этой </a:t>
            </a:r>
            <a:r>
              <a:rPr lang="ru-RU" sz="2400" b="1" dirty="0" smtClean="0"/>
              <a:t>проблемы. </a:t>
            </a:r>
          </a:p>
          <a:p>
            <a:r>
              <a:rPr lang="ru-RU" sz="2400" dirty="0" smtClean="0"/>
              <a:t>            Он </a:t>
            </a:r>
            <a:r>
              <a:rPr lang="ru-RU" sz="2400" dirty="0"/>
              <a:t>пришёл на </a:t>
            </a:r>
            <a:r>
              <a:rPr lang="ru-RU" sz="2400" dirty="0" smtClean="0"/>
              <a:t>землю, </a:t>
            </a:r>
            <a:r>
              <a:rPr lang="ru-RU" sz="2400" dirty="0"/>
              <a:t>чтобы взять </a:t>
            </a:r>
            <a:r>
              <a:rPr lang="ru-RU" sz="2400" dirty="0" smtClean="0"/>
              <a:t>нашу </a:t>
            </a:r>
            <a:r>
              <a:rPr lang="ru-RU" sz="2400" dirty="0"/>
              <a:t>вину на </a:t>
            </a:r>
            <a:r>
              <a:rPr lang="ru-RU" sz="2400" dirty="0" smtClean="0"/>
              <a:t>Себя.</a:t>
            </a:r>
            <a:endParaRPr lang="ru-RU" sz="2400" dirty="0"/>
          </a:p>
          <a:p>
            <a:r>
              <a:rPr lang="ru-RU" sz="2400" dirty="0" smtClean="0"/>
              <a:t>      Красный </a:t>
            </a:r>
            <a:r>
              <a:rPr lang="ru-RU" sz="2400" dirty="0"/>
              <a:t>цвет напоминает нам о Его любви и Его </a:t>
            </a:r>
            <a:r>
              <a:rPr lang="ru-RU" sz="2400" dirty="0" smtClean="0"/>
              <a:t>крови, </a:t>
            </a:r>
            <a:r>
              <a:rPr lang="ru-RU" sz="2400" dirty="0"/>
              <a:t>которую Он пролил для нашего </a:t>
            </a:r>
            <a:r>
              <a:rPr lang="ru-RU" sz="2400" dirty="0" smtClean="0"/>
              <a:t>спасения.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pPr algn="ctr"/>
            <a:r>
              <a:rPr lang="ru-RU" sz="2400" b="1" dirty="0" smtClean="0"/>
              <a:t>«Ибо </a:t>
            </a:r>
            <a:r>
              <a:rPr lang="ru-RU" sz="2400" b="1" dirty="0"/>
              <a:t>Сын Человеческий пришёл взыскать и спасти </a:t>
            </a:r>
            <a:r>
              <a:rPr lang="ru-RU" sz="2400" b="1" dirty="0" smtClean="0"/>
              <a:t>погибшее».</a:t>
            </a:r>
            <a:endParaRPr lang="ru-RU" sz="2400" b="1" dirty="0"/>
          </a:p>
          <a:p>
            <a:pPr algn="ctr"/>
            <a:r>
              <a:rPr lang="ru-RU" sz="2400" b="1" dirty="0"/>
              <a:t>Библия — От Луки </a:t>
            </a:r>
            <a:r>
              <a:rPr lang="ru-RU" sz="2400" b="1" dirty="0" smtClean="0"/>
              <a:t>19:10 </a:t>
            </a:r>
            <a:endParaRPr lang="ru-RU" sz="2400" b="1" dirty="0"/>
          </a:p>
          <a:p>
            <a:pPr algn="ctr"/>
            <a:r>
              <a:rPr lang="ru-RU" sz="2400" dirty="0"/>
              <a:t> </a:t>
            </a:r>
            <a:r>
              <a:rPr lang="ru-RU" sz="2400" b="1" dirty="0"/>
              <a:t>«</a:t>
            </a:r>
            <a:r>
              <a:rPr lang="ru-RU" sz="2400" b="1" dirty="0" smtClean="0">
                <a:ea typeface="Times New Roman"/>
                <a:cs typeface="Times New Roman"/>
              </a:rPr>
              <a:t>Кровь </a:t>
            </a:r>
            <a:r>
              <a:rPr lang="ru-RU" sz="2400" b="1" dirty="0">
                <a:ea typeface="Times New Roman"/>
                <a:cs typeface="Times New Roman"/>
              </a:rPr>
              <a:t>Иисуса Христа, Сына Его, очищает нас от всякого </a:t>
            </a:r>
            <a:r>
              <a:rPr lang="ru-RU" sz="2400" b="1" dirty="0" smtClean="0">
                <a:ea typeface="Times New Roman"/>
                <a:cs typeface="Times New Roman"/>
              </a:rPr>
              <a:t>греха». </a:t>
            </a:r>
          </a:p>
          <a:p>
            <a:pPr algn="ctr"/>
            <a:r>
              <a:rPr lang="ru-RU" sz="2400" b="1" dirty="0"/>
              <a:t>Библия —</a:t>
            </a:r>
            <a:r>
              <a:rPr lang="ru-RU" sz="2400" b="1" dirty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ea typeface="Times New Roman"/>
                <a:cs typeface="Times New Roman"/>
              </a:rPr>
              <a:t>1-e </a:t>
            </a:r>
            <a:r>
              <a:rPr lang="ru-RU" sz="2400" b="1" dirty="0">
                <a:ea typeface="Times New Roman"/>
                <a:cs typeface="Times New Roman"/>
              </a:rPr>
              <a:t>Иоанна, 1:7 </a:t>
            </a:r>
            <a:endParaRPr lang="ru-RU" sz="2400" dirty="0"/>
          </a:p>
          <a:p>
            <a:r>
              <a:rPr lang="ru-RU" sz="2400" dirty="0" smtClean="0"/>
              <a:t>               </a:t>
            </a:r>
            <a:r>
              <a:rPr lang="ru-RU" sz="2400" b="1" dirty="0" smtClean="0"/>
              <a:t>Иисус </a:t>
            </a:r>
            <a:r>
              <a:rPr lang="ru-RU" sz="2400" b="1" dirty="0"/>
              <a:t>Христос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страдал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</a:t>
            </a:r>
            <a:r>
              <a:rPr lang="ru-RU" sz="2400" b="1" dirty="0"/>
              <a:t>и умер на кресте </a:t>
            </a:r>
            <a:r>
              <a:rPr lang="ru-RU" sz="2400" b="1" dirty="0" smtClean="0"/>
              <a:t>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за </a:t>
            </a:r>
            <a:r>
              <a:rPr lang="ru-RU" sz="2400" b="1" dirty="0"/>
              <a:t>твои </a:t>
            </a:r>
            <a:r>
              <a:rPr lang="ru-RU" sz="2400" b="1" dirty="0" smtClean="0"/>
              <a:t>грехи. </a:t>
            </a:r>
          </a:p>
          <a:p>
            <a:r>
              <a:rPr lang="ru-RU" sz="2400" dirty="0" smtClean="0"/>
              <a:t>После </a:t>
            </a:r>
            <a:r>
              <a:rPr lang="ru-RU" sz="2400" dirty="0"/>
              <a:t>этого Он воскрес и живёт сейчас на небе и в чистых </a:t>
            </a:r>
            <a:r>
              <a:rPr lang="ru-RU" sz="2400" dirty="0" smtClean="0"/>
              <a:t>сердцах.</a:t>
            </a:r>
            <a:endParaRPr lang="ru-RU" sz="2400" dirty="0"/>
          </a:p>
          <a:p>
            <a:endParaRPr lang="ru-RU" sz="1400" dirty="0"/>
          </a:p>
          <a:p>
            <a:pPr algn="ctr"/>
            <a:r>
              <a:rPr lang="ru-RU" sz="2400" b="1" i="1" dirty="0"/>
              <a:t>Что тебе надо сделать чтобы получить </a:t>
            </a:r>
            <a:r>
              <a:rPr lang="ru-RU" sz="2400" b="1" i="1" dirty="0" smtClean="0"/>
              <a:t>спасение?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876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i="1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Веруй </a:t>
            </a:r>
            <a:r>
              <a:rPr lang="ru-RU" sz="2400" b="1" i="1" dirty="0">
                <a:solidFill>
                  <a:schemeClr val="tx1"/>
                </a:solidFill>
                <a:ea typeface="Times New Roman"/>
                <a:cs typeface="Times New Roman"/>
              </a:rPr>
              <a:t>в Господа Иисуса </a:t>
            </a:r>
            <a:r>
              <a:rPr lang="ru-RU" sz="2400" b="1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Христа, </a:t>
            </a:r>
            <a:r>
              <a:rPr lang="ru-RU" sz="2400" b="1" i="1" dirty="0">
                <a:solidFill>
                  <a:schemeClr val="tx1"/>
                </a:solidFill>
                <a:ea typeface="Times New Roman"/>
                <a:cs typeface="Times New Roman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спасёшься </a:t>
            </a:r>
            <a:r>
              <a:rPr lang="ru-RU" sz="2400" b="1" i="1" dirty="0">
                <a:solidFill>
                  <a:schemeClr val="tx1"/>
                </a:solidFill>
                <a:ea typeface="Times New Roman"/>
                <a:cs typeface="Times New Roman"/>
              </a:rPr>
              <a:t>ты и </a:t>
            </a:r>
            <a:r>
              <a:rPr lang="ru-RU" sz="2400" b="1" i="1" dirty="0" smtClean="0">
                <a:solidFill>
                  <a:schemeClr val="tx1"/>
                </a:solidFill>
                <a:ea typeface="Times New Roman"/>
                <a:cs typeface="Times New Roman"/>
              </a:rPr>
              <a:t>весь  дом твой.</a:t>
            </a:r>
            <a:endParaRPr lang="ru-RU" sz="2400" b="1" i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tx1"/>
                </a:solidFill>
                <a:ea typeface="Times New Roman"/>
                <a:cs typeface="Times New Roman"/>
              </a:rPr>
              <a:t>Библия — Деяние 16 , 31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               Исповедуй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Богу твои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грехи, попроси у Него прощение.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        С верой обратись к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Богу в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молитве.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«Если 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исповедуем грехи наши, то Он, будучи верен и праведен, простит нам грехи наши и очистит нас от всякой 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неправды».</a:t>
            </a:r>
            <a:endParaRPr lang="ru-RU" sz="2400" b="1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Библия  — 1 Иоанна 1 , 9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«…омой 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меня, и буду белее 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снега».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</a:rPr>
              <a:t>Библия —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Псалтирь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, 50:9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Бог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простит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тебе твои грехи и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подарит  тебе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чистое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сердце.                          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Он войдет в твоё сердечко и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в твою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жизнь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tx1"/>
                </a:solidFill>
                <a:ea typeface="Times New Roman"/>
                <a:cs typeface="Times New Roman"/>
              </a:rPr>
              <a:t>А что будет дальше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532" y="44931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БЕЛАЯ СТРАНИЦА – </a:t>
            </a:r>
            <a:r>
              <a:rPr lang="ru-RU" sz="3200" b="1" dirty="0" smtClean="0">
                <a:ea typeface="Times New Roman"/>
                <a:cs typeface="Times New Roman"/>
              </a:rPr>
              <a:t>ВЕРА И ИСПОВЕДАНИЕ</a:t>
            </a:r>
            <a:endParaRPr lang="ru-RU" sz="32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60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          </a:t>
            </a:r>
          </a:p>
          <a:p>
            <a:endParaRPr lang="ru-RU" sz="2400" dirty="0" smtClean="0"/>
          </a:p>
          <a:p>
            <a:r>
              <a:rPr lang="ru-RU" sz="2400" dirty="0" smtClean="0"/>
              <a:t>      Бог хочет чтобы ты возрастал в вере и был счастлив.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             Растению </a:t>
            </a:r>
            <a:r>
              <a:rPr lang="ru-RU" sz="2400" dirty="0"/>
              <a:t>для роста нужны </a:t>
            </a:r>
            <a:r>
              <a:rPr lang="ru-RU" sz="2400" dirty="0" smtClean="0"/>
              <a:t>свет, тепло </a:t>
            </a:r>
            <a:r>
              <a:rPr lang="ru-RU" sz="2400" dirty="0"/>
              <a:t>и </a:t>
            </a:r>
            <a:r>
              <a:rPr lang="ru-RU" sz="2400" dirty="0" smtClean="0"/>
              <a:t>вода.   </a:t>
            </a:r>
          </a:p>
          <a:p>
            <a:r>
              <a:rPr lang="ru-RU" sz="2400" dirty="0" smtClean="0"/>
              <a:t>  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А что должен делать ты, чтобы возрастать духовно?</a:t>
            </a:r>
          </a:p>
          <a:p>
            <a:endParaRPr lang="ru-RU" sz="2400" dirty="0" smtClean="0"/>
          </a:p>
          <a:p>
            <a:r>
              <a:rPr lang="ru-RU" sz="2400" dirty="0" smtClean="0"/>
              <a:t>  -  ежедневно общаться </a:t>
            </a:r>
            <a:r>
              <a:rPr lang="ru-RU" sz="2400" dirty="0"/>
              <a:t>с </a:t>
            </a:r>
            <a:r>
              <a:rPr lang="ru-RU" sz="2400" dirty="0" smtClean="0"/>
              <a:t>Богом в молитве;</a:t>
            </a:r>
            <a:endParaRPr lang="ru-RU" sz="2400" dirty="0"/>
          </a:p>
          <a:p>
            <a:r>
              <a:rPr lang="ru-RU" sz="2400" dirty="0"/>
              <a:t>  -  </a:t>
            </a:r>
            <a:r>
              <a:rPr lang="ru-RU" sz="2400" dirty="0" smtClean="0"/>
              <a:t>читать </a:t>
            </a:r>
            <a:r>
              <a:rPr lang="ru-RU" sz="2400" dirty="0"/>
              <a:t>Библию </a:t>
            </a:r>
            <a:r>
              <a:rPr lang="ru-RU" sz="2400" dirty="0" smtClean="0"/>
              <a:t>и исполнять то, что в ней написано;</a:t>
            </a:r>
          </a:p>
          <a:p>
            <a:r>
              <a:rPr lang="ru-RU" sz="2400" dirty="0" smtClean="0"/>
              <a:t>  -   рассказывать другим о Христе;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-   хранить сердце чистым ( если согрешил, просить прощение);</a:t>
            </a:r>
          </a:p>
          <a:p>
            <a:r>
              <a:rPr lang="ru-RU" sz="2400" dirty="0" smtClean="0"/>
              <a:t>  -   быть в общении с верующими.</a:t>
            </a:r>
          </a:p>
          <a:p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«…возрастайте </a:t>
            </a:r>
            <a:r>
              <a:rPr lang="ru-RU" sz="2400" b="1" dirty="0">
                <a:solidFill>
                  <a:schemeClr val="bg1"/>
                </a:solidFill>
                <a:ea typeface="Times New Roman"/>
                <a:cs typeface="Times New Roman"/>
              </a:rPr>
              <a:t>в благодати и познании Господа нашего </a:t>
            </a:r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                        и </a:t>
            </a:r>
            <a:r>
              <a:rPr lang="ru-RU" sz="2400" b="1" dirty="0">
                <a:solidFill>
                  <a:schemeClr val="bg1"/>
                </a:solidFill>
                <a:ea typeface="Times New Roman"/>
                <a:cs typeface="Times New Roman"/>
              </a:rPr>
              <a:t>Спасителя Иисуса </a:t>
            </a:r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Христа».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Библия </a:t>
            </a:r>
            <a:r>
              <a:rPr lang="ru-RU" sz="2400" b="1" dirty="0"/>
              <a:t>—</a:t>
            </a:r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 2-e </a:t>
            </a:r>
            <a:r>
              <a:rPr lang="ru-RU" sz="2400" b="1" dirty="0">
                <a:solidFill>
                  <a:schemeClr val="bg1"/>
                </a:solidFill>
                <a:ea typeface="Times New Roman"/>
                <a:cs typeface="Times New Roman"/>
              </a:rPr>
              <a:t>Петра, 3:18 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15616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ЗЕЛЕНАЯ СТРАНИЦА – ДУХОВНЫЙ РОСТ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0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дуга картин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1" y="0"/>
            <a:ext cx="917521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Мадуга картинк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466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886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– РАССКАЗ</a:t>
            </a:r>
          </a:p>
          <a:p>
            <a:pPr algn="ctr"/>
            <a:r>
              <a:rPr lang="ru-RU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МАДУГУ</a:t>
            </a:r>
            <a:endParaRPr lang="ru-RU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4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адуга картинк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945351">
            <a:off x="4188719" y="2697744"/>
            <a:ext cx="1471398" cy="2266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945351">
            <a:off x="5572115" y="3082142"/>
            <a:ext cx="1471398" cy="2266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534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КНИГА  БЕЗ 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БЕССЛОВЕСТНАЯ КНИГА</dc:title>
  <dc:creator>ленивый</dc:creator>
  <cp:lastModifiedBy>ленивый</cp:lastModifiedBy>
  <cp:revision>51</cp:revision>
  <dcterms:created xsi:type="dcterms:W3CDTF">2021-04-10T18:19:40Z</dcterms:created>
  <dcterms:modified xsi:type="dcterms:W3CDTF">2021-05-13T21:42:06Z</dcterms:modified>
</cp:coreProperties>
</file>